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3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8590" y="759460"/>
            <a:ext cx="4926330" cy="1294765"/>
          </a:xfrm>
        </p:spPr>
        <p:txBody>
          <a:bodyPr/>
          <a:p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结构图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120" y="1832610"/>
            <a:ext cx="2876550" cy="224155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4617720" y="2268220"/>
            <a:ext cx="838200" cy="254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532120" y="1988820"/>
            <a:ext cx="1188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点击复制框内标题对应文字段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249295" y="1677670"/>
            <a:ext cx="29845" cy="590550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129280" y="1272540"/>
            <a:ext cx="288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显示文字标题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2938145"/>
            <a:ext cx="10734675" cy="981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81800" y="293814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-1</a:t>
            </a:r>
            <a:endParaRPr lang="en-US" altLang="zh-CN" sz="1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表情包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4285" y="2810510"/>
            <a:ext cx="3607435" cy="2706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35" y="1085215"/>
            <a:ext cx="1445895" cy="1783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890" y="4503420"/>
            <a:ext cx="2895600" cy="1657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35" y="3967480"/>
            <a:ext cx="1552575" cy="962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135" y="3869055"/>
            <a:ext cx="1442720" cy="971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86120" y="6340475"/>
            <a:ext cx="4834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我时常</a:t>
            </a:r>
            <a:r>
              <a:rPr lang="en-US" altLang="zh-CN"/>
              <a:t> 45</a:t>
            </a:r>
            <a:r>
              <a:rPr lang="zh-CN" altLang="en-US"/>
              <a:t>°</a:t>
            </a:r>
            <a:r>
              <a:rPr lang="en-US" altLang="zh-CN"/>
              <a:t> </a:t>
            </a:r>
            <a:r>
              <a:rPr lang="zh-CN" altLang="en-US"/>
              <a:t>仰望</a:t>
            </a:r>
            <a:r>
              <a:rPr lang="zh-CN" altLang="en-US"/>
              <a:t>星空，</a:t>
            </a:r>
            <a:endParaRPr lang="zh-CN" altLang="en-US"/>
          </a:p>
          <a:p>
            <a:r>
              <a:rPr lang="zh-CN" altLang="en-US"/>
              <a:t>小时候母亲说那是旅人所思念的</a:t>
            </a:r>
            <a:r>
              <a:rPr lang="zh-CN" altLang="en-US"/>
              <a:t>方向</a:t>
            </a:r>
            <a:endParaRPr lang="zh-CN" altLang="en-US"/>
          </a:p>
          <a:p>
            <a:r>
              <a:rPr lang="zh-CN" altLang="en-US"/>
              <a:t>童谣带我回到故乡那清澈的甲烷</a:t>
            </a:r>
            <a:r>
              <a:rPr lang="zh-CN" altLang="en-US"/>
              <a:t>湖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4262,&quot;width&quot;:5681}"/>
</p:tagLst>
</file>

<file path=ppt/tags/tag3.xml><?xml version="1.0" encoding="utf-8"?>
<p:tagLst xmlns:p="http://schemas.openxmlformats.org/presentationml/2006/main">
  <p:tag name="KSO_WPP_MARK_KEY" val="d97fc2a6-b614-4b50-b7aa-96220a4da3d0"/>
  <p:tag name="COMMONDATA" val="eyJoZGlkIjoiYjdiOWE3M2RjNWZiY2JjMTA3Y2NmMjMxNDFlMGQ0YT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WPS 演示</Application>
  <PresentationFormat>宽屏</PresentationFormat>
  <Paragraphs>14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项目-结构图</vt:lpstr>
      <vt:lpstr>PowerPoint 演示文稿</vt:lpstr>
      <vt:lpstr>PowerPoint 演示文稿</vt:lpstr>
      <vt:lpstr>表情包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Zion Leon</dc:creator>
  <cp:lastModifiedBy>Leon</cp:lastModifiedBy>
  <cp:revision>6</cp:revision>
  <dcterms:created xsi:type="dcterms:W3CDTF">2022-10-10T13:27:00Z</dcterms:created>
  <dcterms:modified xsi:type="dcterms:W3CDTF">2022-10-20T12:33:03Z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EDA66F0A1B284A1AB244C9EAA676DCEF</vt:lpwstr>
  </property>
</Properties>
</file>